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handoutMasterIdLst>
    <p:handoutMasterId r:id="rId7"/>
  </p:handoutMasterIdLst>
  <p:sldIdLst>
    <p:sldId id="267" r:id="rId3"/>
    <p:sldId id="266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E18CC-E9E2-4559-8DEB-47B27545724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2F95-262E-4D6C-8864-BDF3D55D5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4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12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12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19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57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339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396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009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7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39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159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596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75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5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2" t="1310" r="19889" b="14741"/>
          <a:stretch/>
        </p:blipFill>
        <p:spPr bwMode="auto">
          <a:xfrm>
            <a:off x="0" y="348343"/>
            <a:ext cx="9144000" cy="6509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00400" y="863025"/>
            <a:ext cx="604520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00B050"/>
                </a:solidFill>
              </a:rPr>
              <a:t>11</a:t>
            </a:r>
            <a:r>
              <a:rPr lang="en-US" sz="3200" b="1" dirty="0" smtClean="0">
                <a:solidFill>
                  <a:srgbClr val="00B050"/>
                </a:solidFill>
              </a:rPr>
              <a:t>/01/18</a:t>
            </a:r>
            <a:endParaRPr lang="en-US" sz="3200" b="1" dirty="0" smtClean="0">
              <a:solidFill>
                <a:srgbClr val="00B050"/>
              </a:solidFill>
            </a:endParaRPr>
          </a:p>
          <a:p>
            <a:r>
              <a:rPr lang="en-US" sz="3200" b="1" dirty="0" err="1" smtClean="0">
                <a:solidFill>
                  <a:srgbClr val="FF0000"/>
                </a:solidFill>
              </a:rPr>
              <a:t>Proposito</a:t>
            </a:r>
            <a:r>
              <a:rPr lang="en-US" sz="3200" b="1" dirty="0" smtClean="0">
                <a:solidFill>
                  <a:srgbClr val="FF0000"/>
                </a:solidFill>
              </a:rPr>
              <a:t> 36b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   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430212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-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-Si.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-La </a:t>
            </a:r>
            <a:r>
              <a:rPr lang="en-US" dirty="0" err="1" smtClean="0"/>
              <a:t>cuenta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favor.</a:t>
            </a:r>
          </a:p>
          <a:p>
            <a:pPr marL="514350" indent="-514350">
              <a:buAutoNum type="arabicPeriod" startAt="2"/>
            </a:pPr>
            <a:r>
              <a:rPr lang="en-US" dirty="0" smtClean="0">
                <a:solidFill>
                  <a:srgbClr val="0033CC"/>
                </a:solidFill>
              </a:rPr>
              <a:t>-</a:t>
            </a: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hambre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-Si. </a:t>
            </a:r>
            <a:r>
              <a:rPr lang="en-US" dirty="0" err="1" smtClean="0"/>
              <a:t>Creo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comer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algo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smtClean="0"/>
              <a:t>-¿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/>
              <a:t>-Si, </a:t>
            </a:r>
            <a:r>
              <a:rPr lang="en-US" dirty="0" err="1" smtClean="0"/>
              <a:t>voy</a:t>
            </a:r>
            <a:r>
              <a:rPr lang="en-US" dirty="0" smtClean="0"/>
              <a:t> a comer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hamburguesa</a:t>
            </a:r>
            <a:r>
              <a:rPr lang="en-US" dirty="0" smtClean="0"/>
              <a:t> con </a:t>
            </a:r>
            <a:r>
              <a:rPr lang="en-US" dirty="0" err="1" smtClean="0"/>
              <a:t>lechuga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y </a:t>
            </a:r>
            <a:r>
              <a:rPr lang="en-US" dirty="0" err="1" smtClean="0"/>
              <a:t>tomate</a:t>
            </a:r>
            <a:r>
              <a:rPr lang="en-US" dirty="0" smtClean="0"/>
              <a:t> y papas </a:t>
            </a:r>
            <a:r>
              <a:rPr lang="en-US" dirty="0" err="1" smtClean="0"/>
              <a:t>fritas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89075"/>
            <a:ext cx="44196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4. </a:t>
            </a:r>
            <a:r>
              <a:rPr lang="en-US" dirty="0" smtClean="0"/>
              <a:t>-</a:t>
            </a:r>
            <a:r>
              <a:rPr lang="en-US" dirty="0" err="1" smtClean="0"/>
              <a:t>Mesero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- Si, </a:t>
            </a:r>
            <a:r>
              <a:rPr lang="en-US" dirty="0" err="1" smtClean="0"/>
              <a:t>señorita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-La </a:t>
            </a:r>
            <a:r>
              <a:rPr lang="en-US" dirty="0" err="1" smtClean="0"/>
              <a:t>cuenta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favor.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5. -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tomas</a:t>
            </a:r>
            <a:r>
              <a:rPr lang="en-US" dirty="0" smtClean="0"/>
              <a:t> el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err="1" smtClean="0"/>
              <a:t>almuerzo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    -De </a:t>
            </a:r>
            <a:r>
              <a:rPr lang="en-US" dirty="0" err="1" smtClean="0"/>
              <a:t>lunes</a:t>
            </a:r>
            <a:r>
              <a:rPr lang="en-US" dirty="0" smtClean="0"/>
              <a:t> a </a:t>
            </a:r>
            <a:r>
              <a:rPr lang="en-US" dirty="0" err="1" smtClean="0"/>
              <a:t>viernes</a:t>
            </a:r>
            <a:r>
              <a:rPr lang="en-US" dirty="0" smtClean="0"/>
              <a:t> en la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cafeteria de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latin typeface="+mn-lt"/>
              </a:rPr>
              <a:t>Write </a:t>
            </a:r>
            <a:r>
              <a:rPr lang="en-US" altLang="en-US" sz="3200" b="1" u="sng" dirty="0" smtClean="0">
                <a:solidFill>
                  <a:srgbClr val="00B050"/>
                </a:solidFill>
                <a:latin typeface="+mn-lt"/>
              </a:rPr>
              <a:t>SI</a:t>
            </a:r>
            <a:r>
              <a:rPr lang="en-US" altLang="en-US" sz="3200" dirty="0" smtClean="0">
                <a:latin typeface="+mn-lt"/>
              </a:rPr>
              <a:t> if the conversation makes sense or </a:t>
            </a:r>
            <a:r>
              <a:rPr lang="en-US" altLang="en-US" sz="3200" b="1" u="sng" dirty="0" smtClean="0">
                <a:solidFill>
                  <a:srgbClr val="FF0000"/>
                </a:solidFill>
                <a:latin typeface="+mn-lt"/>
              </a:rPr>
              <a:t>NO</a:t>
            </a:r>
            <a:r>
              <a:rPr lang="en-US" altLang="en-US" sz="3200" dirty="0" smtClean="0">
                <a:latin typeface="+mn-lt"/>
              </a:rPr>
              <a:t> if it doesn’t make sense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374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430212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comes?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Como un </a:t>
            </a:r>
            <a:r>
              <a:rPr lang="en-US" dirty="0" err="1" smtClean="0"/>
              <a:t>biftec</a:t>
            </a:r>
            <a:r>
              <a:rPr lang="en-US" dirty="0" smtClean="0"/>
              <a:t> con </a:t>
            </a:r>
            <a:r>
              <a:rPr lang="en-US" dirty="0" err="1" smtClean="0"/>
              <a:t>arroz</a:t>
            </a:r>
            <a:r>
              <a:rPr lang="en-US" dirty="0" smtClean="0"/>
              <a:t> y frijoles.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hamburguesa</a:t>
            </a:r>
            <a:r>
              <a:rPr lang="en-US" dirty="0" smtClean="0"/>
              <a:t>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pescado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2.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Aprendemos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? ¿</a:t>
            </a:r>
            <a:r>
              <a:rPr lang="en-US" dirty="0" err="1" smtClean="0"/>
              <a:t>Yo</a:t>
            </a:r>
            <a:r>
              <a:rPr lang="en-US" dirty="0" smtClean="0"/>
              <a:t>? </a:t>
            </a:r>
            <a:r>
              <a:rPr lang="en-US" dirty="0" err="1" smtClean="0"/>
              <a:t>Aprendo</a:t>
            </a:r>
            <a:r>
              <a:rPr lang="en-US" dirty="0" smtClean="0"/>
              <a:t> mucho.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19200"/>
            <a:ext cx="44958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3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¿Lee mucho Anita?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leen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lees mucho.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4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vivien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Dolores vive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Vivimos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solidFill>
                  <a:srgbClr val="FF0000"/>
                </a:solidFill>
                <a:latin typeface="+mn-lt"/>
              </a:rPr>
              <a:t>II- </a:t>
            </a:r>
            <a:r>
              <a:rPr lang="en-US" altLang="en-US" sz="3200" dirty="0" smtClean="0">
                <a:latin typeface="+mn-lt"/>
              </a:rPr>
              <a:t>Copy and choose the correct response.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695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36b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669639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/>
              <a:t>Completa</a:t>
            </a:r>
            <a:r>
              <a:rPr lang="en-US" b="1" dirty="0"/>
              <a:t> la </a:t>
            </a:r>
            <a:r>
              <a:rPr lang="en-US" b="1" dirty="0" err="1"/>
              <a:t>hoja</a:t>
            </a:r>
            <a:r>
              <a:rPr lang="en-US" b="1" dirty="0"/>
              <a:t> CAPITULO 4: REPASO CUMULATIVO SELF-CHECK QUIZ</a:t>
            </a:r>
            <a:endParaRPr lang="en-US" sz="2200" i="1" dirty="0"/>
          </a:p>
          <a:p>
            <a:endParaRPr lang="en-US" sz="3200" b="1" dirty="0" smtClean="0">
              <a:solidFill>
                <a:srgbClr val="00B050"/>
              </a:solidFill>
            </a:endParaRPr>
          </a:p>
          <a:p>
            <a:r>
              <a:rPr lang="en-US" sz="3200" b="1" dirty="0" smtClean="0">
                <a:solidFill>
                  <a:srgbClr val="00B050"/>
                </a:solidFill>
              </a:rPr>
              <a:t>EXAMEN: CAPITULO 4 ON </a:t>
            </a:r>
            <a:r>
              <a:rPr lang="en-US" b="1" dirty="0" smtClean="0">
                <a:solidFill>
                  <a:srgbClr val="00B050"/>
                </a:solidFill>
              </a:rPr>
              <a:t>TUES</a:t>
            </a:r>
            <a:r>
              <a:rPr lang="en-US" sz="3200" b="1" dirty="0" smtClean="0">
                <a:solidFill>
                  <a:srgbClr val="00B050"/>
                </a:solidFill>
              </a:rPr>
              <a:t>DAY, JAN 16!!!</a:t>
            </a:r>
          </a:p>
          <a:p>
            <a:pPr lvl="1"/>
            <a:r>
              <a:rPr lang="en-US" sz="2400" b="1" i="1" dirty="0"/>
              <a:t>Food vocabulary</a:t>
            </a:r>
          </a:p>
          <a:p>
            <a:pPr lvl="1"/>
            <a:r>
              <a:rPr lang="en-US" sz="2400" b="1" i="1" dirty="0"/>
              <a:t>Restaurant vocabulary</a:t>
            </a:r>
          </a:p>
          <a:p>
            <a:pPr lvl="1"/>
            <a:r>
              <a:rPr lang="en-US" sz="2400" b="1" i="1" dirty="0"/>
              <a:t>ER &amp; IR verbs</a:t>
            </a:r>
          </a:p>
          <a:p>
            <a:pPr lvl="1"/>
            <a:r>
              <a:rPr lang="en-US" sz="2400" b="1" i="1" dirty="0"/>
              <a:t>Expressions with infinitive verbs</a:t>
            </a:r>
          </a:p>
          <a:p>
            <a:pPr lvl="2"/>
            <a:r>
              <a:rPr lang="en-US" sz="1800" b="1" dirty="0" err="1"/>
              <a:t>Tener</a:t>
            </a:r>
            <a:r>
              <a:rPr lang="en-US" sz="1800" b="1" dirty="0"/>
              <a:t> que, </a:t>
            </a:r>
            <a:r>
              <a:rPr lang="en-US" sz="1800" b="1" dirty="0" err="1"/>
              <a:t>Ir</a:t>
            </a:r>
            <a:r>
              <a:rPr lang="en-US" sz="1800" b="1" dirty="0"/>
              <a:t> a, </a:t>
            </a:r>
            <a:r>
              <a:rPr lang="en-US" sz="1800" b="1" dirty="0" err="1"/>
              <a:t>Acabar</a:t>
            </a:r>
            <a:r>
              <a:rPr lang="en-US" sz="1800" b="1" dirty="0"/>
              <a:t> de</a:t>
            </a:r>
          </a:p>
          <a:p>
            <a:pPr lvl="1"/>
            <a:r>
              <a:rPr lang="en-US" sz="2400" b="1" i="1" dirty="0"/>
              <a:t>Cultural readings</a:t>
            </a:r>
          </a:p>
          <a:p>
            <a:pPr lvl="2"/>
            <a:r>
              <a:rPr lang="en-US" sz="1800" b="1" i="1" u="sng" dirty="0"/>
              <a:t>La comida </a:t>
            </a:r>
            <a:r>
              <a:rPr lang="en-US" sz="1800" b="1" i="1" u="sng" dirty="0" err="1"/>
              <a:t>en</a:t>
            </a:r>
            <a:r>
              <a:rPr lang="en-US" sz="1800" b="1" i="1" u="sng" dirty="0"/>
              <a:t> </a:t>
            </a:r>
            <a:r>
              <a:rPr lang="en-US" sz="1800" b="1" i="1" u="sng" dirty="0" err="1"/>
              <a:t>otras</a:t>
            </a:r>
            <a:r>
              <a:rPr lang="en-US" sz="1800" b="1" i="1" u="sng" dirty="0"/>
              <a:t> </a:t>
            </a:r>
            <a:r>
              <a:rPr lang="en-US" sz="1800" b="1" i="1" u="sng" dirty="0" err="1"/>
              <a:t>partes</a:t>
            </a:r>
            <a:r>
              <a:rPr lang="en-US" sz="1800" b="1" i="1" u="sng" dirty="0"/>
              <a:t> </a:t>
            </a:r>
            <a:r>
              <a:rPr lang="en-US" sz="1800" b="1" i="1" dirty="0"/>
              <a:t>p. 146</a:t>
            </a:r>
          </a:p>
          <a:p>
            <a:pPr lvl="2"/>
            <a:r>
              <a:rPr lang="en-US" sz="1800" b="1" i="1" u="sng" dirty="0"/>
              <a:t>Una </a:t>
            </a:r>
            <a:r>
              <a:rPr lang="en-US" sz="1800" b="1" i="1" u="sng" dirty="0" err="1"/>
              <a:t>Merienda</a:t>
            </a:r>
            <a:r>
              <a:rPr lang="en-US" sz="1800" b="1" i="1" u="sng" dirty="0"/>
              <a:t>, ¿</a:t>
            </a:r>
            <a:r>
              <a:rPr lang="en-US" sz="1800" b="1" i="1" u="sng" dirty="0" err="1"/>
              <a:t>Dónde</a:t>
            </a:r>
            <a:r>
              <a:rPr lang="en-US" sz="1800" b="1" i="1" u="sng" dirty="0"/>
              <a:t>? </a:t>
            </a:r>
            <a:r>
              <a:rPr lang="en-US" sz="1800" b="1" i="1" dirty="0"/>
              <a:t>P. </a:t>
            </a:r>
            <a:r>
              <a:rPr lang="en-US" sz="1800" b="1" i="1" dirty="0" smtClean="0"/>
              <a:t>148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213541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13307</TotalTime>
  <Words>279</Words>
  <Application>Microsoft Office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Summer</vt:lpstr>
      <vt:lpstr>Office Theme</vt:lpstr>
      <vt:lpstr>PowerPoint Presentation</vt:lpstr>
      <vt:lpstr>Write SI if the conversation makes sense or NO if it doesn’t make sense</vt:lpstr>
      <vt:lpstr>II- Copy and choose the correct response.</vt:lpstr>
      <vt:lpstr>Tarea # 36b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6 de mayo el 2014</dc:title>
  <dc:creator>Helen Zumaeta</dc:creator>
  <cp:lastModifiedBy>Helen Zumaeta</cp:lastModifiedBy>
  <cp:revision>47</cp:revision>
  <cp:lastPrinted>2014-05-08T13:12:08Z</cp:lastPrinted>
  <dcterms:created xsi:type="dcterms:W3CDTF">2014-05-06T16:11:11Z</dcterms:created>
  <dcterms:modified xsi:type="dcterms:W3CDTF">2018-01-11T20:50:56Z</dcterms:modified>
</cp:coreProperties>
</file>